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77" r:id="rId2"/>
    <p:sldId id="269" r:id="rId3"/>
    <p:sldId id="258" r:id="rId4"/>
    <p:sldId id="278" r:id="rId5"/>
    <p:sldId id="287" r:id="rId6"/>
    <p:sldId id="289" r:id="rId7"/>
    <p:sldId id="290" r:id="rId8"/>
    <p:sldId id="262" r:id="rId9"/>
    <p:sldId id="293" r:id="rId10"/>
    <p:sldId id="288" r:id="rId11"/>
    <p:sldId id="292" r:id="rId12"/>
    <p:sldId id="268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86182" autoAdjust="0"/>
  </p:normalViewPr>
  <p:slideViewPr>
    <p:cSldViewPr snapToGrid="0">
      <p:cViewPr varScale="1">
        <p:scale>
          <a:sx n="92" d="100"/>
          <a:sy n="92" d="100"/>
        </p:scale>
        <p:origin x="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7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F93C7-4539-42A1-87A0-835BC3EEDCD0}" type="datetimeFigureOut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6AD2F-8043-41AE-9228-064BEAFD3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16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みなさんは、スマホを持っていますか？　スマホの登場で、私たちの生活はどのように変わったでしょうか？　一緒に考えてみましょう。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昔は、家で音楽を聞いたり、電話をしたり、テレビを見たりしました。でも、今はスマホで音楽を聞いたり、電話をしたり、テレビを見たりできます。</a:t>
            </a:r>
            <a:endParaRPr kumimoji="1" lang="en-US" altLang="ja-JP" dirty="0"/>
          </a:p>
          <a:p>
            <a:r>
              <a:rPr kumimoji="1" lang="ja-JP" altLang="en-US" dirty="0"/>
              <a:t>スマホ一台でいろいろなことができるようになりました。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AD2F-8043-41AE-9228-064BEAFD30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17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みなさんは、スマホで動画を見ますか？</a:t>
            </a:r>
            <a:endParaRPr kumimoji="1" lang="en-US" altLang="ja-JP" dirty="0"/>
          </a:p>
          <a:p>
            <a:r>
              <a:rPr kumimoji="1" lang="ja-JP" altLang="en-US" dirty="0"/>
              <a:t>昔は家で動画を見ていましたが、今はスマホがあれば、電車やバスの中でも動画が見られるので、とても便利ですね。</a:t>
            </a:r>
            <a:endParaRPr kumimoji="1" lang="en-US" altLang="ja-JP" dirty="0"/>
          </a:p>
          <a:p>
            <a:r>
              <a:rPr kumimoji="1" lang="ja-JP" altLang="en-US" dirty="0"/>
              <a:t>みなさんは、スマホで電話をしますか？</a:t>
            </a:r>
            <a:endParaRPr kumimoji="1" lang="en-US" altLang="ja-JP" dirty="0"/>
          </a:p>
          <a:p>
            <a:r>
              <a:rPr kumimoji="1" lang="ja-JP" altLang="en-US" dirty="0"/>
              <a:t>昔は家の電話や公衆電話を使っていましたが、今はスマホでいつでも電話ができるようになりました。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AD2F-8043-41AE-9228-064BEAFD30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77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それから、みなさんは、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をよく使いますか？</a:t>
            </a:r>
            <a:endParaRPr kumimoji="1" lang="en-US" altLang="ja-JP" dirty="0"/>
          </a:p>
          <a:p>
            <a:r>
              <a:rPr kumimoji="1" lang="ja-JP" altLang="en-US" dirty="0"/>
              <a:t>昔はパソコンの電子メールを使っていたので、連絡に時間がかかりました。でも、今は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を使って、世界中の人にすぐに連絡ができるようになりました。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AD2F-8043-41AE-9228-064BEAFD30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スマホにはいろいろな機能があります。</a:t>
            </a:r>
            <a:endParaRPr kumimoji="1" lang="en-US" altLang="ja-JP" dirty="0"/>
          </a:p>
          <a:p>
            <a:r>
              <a:rPr kumimoji="1" lang="ja-JP" altLang="en-US" dirty="0"/>
              <a:t>私はスマホで写真や動画を撮ったり、音楽を聞いたり、地図を見たりします。今はスマホ一つでいろいろなことができるようになったので、とても便利です。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みなさんは、どんなときにスマホを使いますか？　スマホで私たちの生活はどのように変わりましたか？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AD2F-8043-41AE-9228-064BEAFD306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75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スマホの登場で、私たちの生活はどのように変わったでしょうか？　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昔は、家で音楽を聞いたり、電話をしたり、テレビを見たりしました。でも、今はスマホで音楽を聞いたり、電話をしたり、テレビを見たりできます。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スマホ一台でいろいろなことができるようになりました。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AD2F-8043-41AE-9228-064BEAFD30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7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みなさんは、スマホで動画を見ますか？</a:t>
            </a:r>
          </a:p>
          <a:p>
            <a:r>
              <a:rPr kumimoji="1" lang="ja-JP" altLang="en-US" dirty="0"/>
              <a:t>昔は家で動画を見ていましたが、今はスマホがあれば、どこででも動画が見られるようになりました。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AD2F-8043-41AE-9228-064BEAFD30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1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をよく使いますか？</a:t>
            </a:r>
          </a:p>
          <a:p>
            <a:r>
              <a:rPr kumimoji="1" lang="ja-JP" altLang="en-US" dirty="0"/>
              <a:t>昔はパソコンの電子メールを使っていたので、連絡に時間がかかりました。でも、今は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を使って、すぐに相手の様子がわかるようになりました。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AD2F-8043-41AE-9228-064BEAFD30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40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E9707CF-D3A1-4A08-9D7B-644256930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18585" cy="1116824"/>
          </a:xfrm>
          <a:prstGeom prst="rect">
            <a:avLst/>
          </a:prstGeom>
        </p:spPr>
      </p:pic>
      <p:pic>
        <p:nvPicPr>
          <p:cNvPr id="4" name="図 3" descr="テキスト, ロゴ, 会社名&#10;&#10;自動的に生成された説明">
            <a:extLst>
              <a:ext uri="{FF2B5EF4-FFF2-40B4-BE49-F238E27FC236}">
                <a16:creationId xmlns:a16="http://schemas.microsoft.com/office/drawing/2014/main" id="{4FFC8316-A3E6-4A07-8127-A3C22B11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98" y="1397223"/>
            <a:ext cx="4554809" cy="1722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D966D3D-CE5C-49C4-93FF-E17CB3D2A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18585" cy="1116824"/>
          </a:xfrm>
          <a:prstGeom prst="rect">
            <a:avLst/>
          </a:prstGeom>
        </p:spPr>
      </p:pic>
      <p:pic>
        <p:nvPicPr>
          <p:cNvPr id="8" name="図 7" descr="テキスト, ロゴ, 会社名&#10;&#10;自動的に生成された説明">
            <a:extLst>
              <a:ext uri="{FF2B5EF4-FFF2-40B4-BE49-F238E27FC236}">
                <a16:creationId xmlns:a16="http://schemas.microsoft.com/office/drawing/2014/main" id="{01801F4C-B7E2-4270-AC2A-B8B0C960F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98" y="1397223"/>
            <a:ext cx="4554809" cy="1722905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62F8302-A08D-4A64-B7F4-6830B6795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0" y="3375002"/>
            <a:ext cx="2549612" cy="2466018"/>
          </a:xfrm>
          <a:prstGeom prst="rect">
            <a:avLst/>
          </a:prstGeom>
        </p:spPr>
      </p:pic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448C1BAF-05D6-43C8-B7CC-A21581A31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071" y="3737872"/>
            <a:ext cx="6354429" cy="1503948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4E8E9A8D-5FBB-068D-FB17-55DE519EC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0" y="3375002"/>
            <a:ext cx="2549612" cy="2466018"/>
          </a:xfrm>
          <a:prstGeom prst="rect">
            <a:avLst/>
          </a:prstGeom>
        </p:spPr>
      </p:pic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7717D304-5B8C-E6F0-BDBF-B4C109CB35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071" y="3737872"/>
            <a:ext cx="6354429" cy="15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C27523D-FDAE-419C-8196-00CCF71C7F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23232" y="1854200"/>
            <a:ext cx="9907261" cy="4422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792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797353-7A41-4EDE-AB9A-35E5E697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73" y="2587413"/>
            <a:ext cx="8168640" cy="382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0F555FD-B3DF-460E-AA22-988085005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047" y="1437126"/>
            <a:ext cx="10365205" cy="9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797353-7A41-4EDE-AB9A-35E5E697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030" y="3516592"/>
            <a:ext cx="8664582" cy="282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テーブル&#10;&#10;自動的に生成された説明">
            <a:extLst>
              <a:ext uri="{FF2B5EF4-FFF2-40B4-BE49-F238E27FC236}">
                <a16:creationId xmlns:a16="http://schemas.microsoft.com/office/drawing/2014/main" id="{DB8E49FB-436F-4ED4-B18B-216B6C10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830" y="1564126"/>
            <a:ext cx="9857222" cy="18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8C5A8639-CBED-48A1-A4C6-E3D06339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935" y="1664397"/>
            <a:ext cx="10476450" cy="25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7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8C5A8639-CBED-48A1-A4C6-E3D06339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935" y="1664397"/>
            <a:ext cx="10476450" cy="25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797353-7A41-4EDE-AB9A-35E5E697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33" y="2489025"/>
            <a:ext cx="9801014" cy="379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D328EB-2BC1-4C22-9E5E-7E2B64B36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274" y="1546629"/>
            <a:ext cx="9813051" cy="8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797353-7A41-4EDE-AB9A-35E5E697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33" y="2489025"/>
            <a:ext cx="9801014" cy="379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D328EB-2BC1-4C22-9E5E-7E2B64B36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274" y="1546629"/>
            <a:ext cx="9813051" cy="8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C27523D-FDAE-419C-8196-00CCF71C7F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57639" y="1350757"/>
            <a:ext cx="10291803" cy="5015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0029051-8F2E-4A68-8A69-5F79FA666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3058" cy="11656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702D02-B99C-4C4A-B9D7-5F726B586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3058" cy="11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CC40E-F177-45B8-AEF4-BFCB8E2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986" y="6492875"/>
            <a:ext cx="723014" cy="365125"/>
          </a:xfrm>
          <a:prstGeom prst="rect">
            <a:avLst/>
          </a:prstGeom>
        </p:spPr>
        <p:txBody>
          <a:bodyPr/>
          <a:lstStyle/>
          <a:p>
            <a:fld id="{C62DE7F7-7D34-4109-BF1A-B390DE0E9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C27523D-FDAE-419C-8196-00CCF71C7F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23232" y="1854200"/>
            <a:ext cx="9907261" cy="4422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DF01C2A-502C-4C7B-BAC9-5354F43C21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16"/>
            <a:ext cx="2095494" cy="2026789"/>
          </a:xfrm>
          <a:prstGeom prst="rect">
            <a:avLst/>
          </a:prstGeom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EB17422D-8328-4190-8489-E8FD3E1FE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3" y="261763"/>
            <a:ext cx="5502699" cy="1302363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E4687BE0-2682-7450-E68C-E9440B421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16"/>
            <a:ext cx="2095494" cy="2026789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B39AEAD2-E542-5A18-8C9B-F00930D8A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3" y="261763"/>
            <a:ext cx="5502699" cy="13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24FD8E-BD31-454E-8A3A-E1FE51EFB11A}"/>
              </a:ext>
            </a:extLst>
          </p:cNvPr>
          <p:cNvSpPr txBox="1"/>
          <p:nvPr/>
        </p:nvSpPr>
        <p:spPr>
          <a:xfrm>
            <a:off x="8608896" y="6550223"/>
            <a:ext cx="213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haroni" panose="020B0604020202020204" pitchFamily="2" charset="-79"/>
              </a:rPr>
              <a:t>©</a:t>
            </a:r>
            <a:r>
              <a:rPr kumimoji="1" lang="en-US" altLang="ja-JP" sz="14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Aharoni" panose="020B0604020202020204" pitchFamily="2" charset="-79"/>
              </a:rPr>
              <a:t>Kurosio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haroni" panose="020B0604020202020204" pitchFamily="2" charset="-79"/>
              </a:rPr>
              <a:t>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haroni" panose="020B0604020202020204" pitchFamily="2" charset="-79"/>
              </a:rPr>
              <a:t>Publishers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Aharoni" panose="020B0604020202020204" pitchFamily="2" charset="-79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77C41B-775D-4507-83BE-02519233C1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59191" y="4333508"/>
            <a:ext cx="365301" cy="46836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BC910F-B8C9-8707-1197-CD4B601D7F76}"/>
              </a:ext>
            </a:extLst>
          </p:cNvPr>
          <p:cNvSpPr txBox="1"/>
          <p:nvPr userDrawn="1"/>
        </p:nvSpPr>
        <p:spPr>
          <a:xfrm>
            <a:off x="10747920" y="6519446"/>
            <a:ext cx="1444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Aharoni" panose="020B0604020202020204" pitchFamily="2" charset="-79"/>
              </a:rPr>
              <a:t>All rights reserved.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  <a:cs typeface="Aharoni" panose="020B0604020202020204" pitchFamily="2" charset="-79"/>
              </a:rPr>
              <a:t>無断転載・複製を禁じます。</a:t>
            </a:r>
          </a:p>
        </p:txBody>
      </p:sp>
    </p:spTree>
    <p:extLst>
      <p:ext uri="{BB962C8B-B14F-4D97-AF65-F5344CB8AC3E}">
        <p14:creationId xmlns:p14="http://schemas.microsoft.com/office/powerpoint/2010/main" val="318499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tmp"/><Relationship Id="rId5" Type="http://schemas.openxmlformats.org/officeDocument/2006/relationships/image" Target="../media/image17.jpeg"/><Relationship Id="rId4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tmp"/><Relationship Id="rId5" Type="http://schemas.openxmlformats.org/officeDocument/2006/relationships/image" Target="../media/image17.jpeg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ロゴ, 会社名&#10;&#10;自動的に生成された説明">
            <a:extLst>
              <a:ext uri="{FF2B5EF4-FFF2-40B4-BE49-F238E27FC236}">
                <a16:creationId xmlns:a16="http://schemas.microsoft.com/office/drawing/2014/main" id="{879E8B49-4B8A-C6F4-DE6D-2DBAB4B4EC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3" y="1338594"/>
            <a:ext cx="4135856" cy="1656152"/>
          </a:xfrm>
          <a:prstGeom prst="rect">
            <a:avLst/>
          </a:prstGeom>
        </p:spPr>
      </p:pic>
      <p:pic>
        <p:nvPicPr>
          <p:cNvPr id="4" name="図 3" descr="ロゴ&#10;&#10;中程度の精度で自動的に生成された説明">
            <a:extLst>
              <a:ext uri="{FF2B5EF4-FFF2-40B4-BE49-F238E27FC236}">
                <a16:creationId xmlns:a16="http://schemas.microsoft.com/office/drawing/2014/main" id="{3B570474-84AD-64A1-4BB3-ABDD30CBD8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4" y="3091000"/>
            <a:ext cx="8929505" cy="30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11D10F9-741E-361B-5F34-7D2ADD805C6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3E08C0C3-20A8-7E8E-D995-5E8B358603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C822FA1-0E8A-4C5D-78D9-8E60ED6406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1D956C9-6BDD-B464-849A-2C80CFF1ED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25044" y="1549953"/>
            <a:ext cx="9369776" cy="4902884"/>
            <a:chOff x="1625044" y="1549953"/>
            <a:chExt cx="9369776" cy="4902884"/>
          </a:xfrm>
        </p:grpSpPr>
        <p:pic>
          <p:nvPicPr>
            <p:cNvPr id="12" name="図 1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BF065578-092D-5118-5B1B-C2CA36BCA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044" y="2081666"/>
              <a:ext cx="381053" cy="504896"/>
            </a:xfrm>
            <a:prstGeom prst="rect">
              <a:avLst/>
            </a:prstGeom>
          </p:spPr>
        </p:pic>
        <p:pic>
          <p:nvPicPr>
            <p:cNvPr id="14" name="図 1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65EA0E8-1D37-6B1C-B20A-6ED020E1A1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584" y="2081666"/>
              <a:ext cx="390580" cy="500133"/>
            </a:xfrm>
            <a:prstGeom prst="rect">
              <a:avLst/>
            </a:prstGeom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4870C5C4-F97A-096A-CC8E-F972D5C85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6418" y="3781353"/>
              <a:ext cx="687519" cy="398761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C1B956DB-DB70-8586-ADB1-15D3532AF61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9230" y="1591277"/>
              <a:ext cx="3169920" cy="4861560"/>
            </a:xfrm>
            <a:prstGeom prst="rect">
              <a:avLst/>
            </a:prstGeom>
          </p:spPr>
        </p:pic>
        <p:pic>
          <p:nvPicPr>
            <p:cNvPr id="8" name="図 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A4625A4-63F0-5F04-E77F-596258C0226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2520" y="1549953"/>
              <a:ext cx="3162300" cy="4861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07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AEE304E-6333-2E22-C607-F4CE0E7DB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3E08C0C3-20A8-7E8E-D995-5E8B358603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C822FA1-0E8A-4C5D-78D9-8E60ED6406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AB0A28A-C2D5-5AF5-00F7-1946939218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25044" y="1273228"/>
            <a:ext cx="10130859" cy="5059622"/>
            <a:chOff x="1625044" y="1273228"/>
            <a:chExt cx="10130859" cy="5059622"/>
          </a:xfrm>
        </p:grpSpPr>
        <p:pic>
          <p:nvPicPr>
            <p:cNvPr id="12" name="図 1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BF065578-092D-5118-5B1B-C2CA36BCA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044" y="2081666"/>
              <a:ext cx="381053" cy="504896"/>
            </a:xfrm>
            <a:prstGeom prst="rect">
              <a:avLst/>
            </a:prstGeom>
          </p:spPr>
        </p:pic>
        <p:pic>
          <p:nvPicPr>
            <p:cNvPr id="14" name="図 1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65EA0E8-1D37-6B1C-B20A-6ED020E1A1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584" y="2081666"/>
              <a:ext cx="390580" cy="500133"/>
            </a:xfrm>
            <a:prstGeom prst="rect">
              <a:avLst/>
            </a:prstGeom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4870C5C4-F97A-096A-CC8E-F972D5C85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6418" y="3781353"/>
              <a:ext cx="687519" cy="398761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 descr="設計図&#10;&#10;中程度の精度で自動的に生成された説明">
              <a:extLst>
                <a:ext uri="{FF2B5EF4-FFF2-40B4-BE49-F238E27FC236}">
                  <a16:creationId xmlns:a16="http://schemas.microsoft.com/office/drawing/2014/main" id="{6B01C660-C467-9447-3D54-B71D97F89D3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057" y="1471290"/>
              <a:ext cx="3135630" cy="4861560"/>
            </a:xfrm>
            <a:prstGeom prst="rect">
              <a:avLst/>
            </a:prstGeom>
          </p:spPr>
        </p:pic>
        <p:pic>
          <p:nvPicPr>
            <p:cNvPr id="6" name="図 5" descr="図形, 円&#10;&#10;自動的に生成された説明">
              <a:extLst>
                <a:ext uri="{FF2B5EF4-FFF2-40B4-BE49-F238E27FC236}">
                  <a16:creationId xmlns:a16="http://schemas.microsoft.com/office/drawing/2014/main" id="{19E0E13E-1D8D-74B1-AEB1-F1AFE8834DE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7323" y="1273228"/>
              <a:ext cx="3878580" cy="4861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49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 descr="テキスト&#10;&#10;低い精度で自動的に生成された説明">
            <a:extLst>
              <a:ext uri="{FF2B5EF4-FFF2-40B4-BE49-F238E27FC236}">
                <a16:creationId xmlns:a16="http://schemas.microsoft.com/office/drawing/2014/main" id="{12B73A5B-E929-AD96-081C-E55EC9CAB0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78" y="2592428"/>
            <a:ext cx="10688542" cy="1762371"/>
          </a:xfr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13C3CCD-817E-4059-9309-6556BD0A5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9889" y="2747320"/>
            <a:ext cx="2462896" cy="43542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448FA37-A6FC-49BD-BC32-469C096C9F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78093" y="3211286"/>
            <a:ext cx="2462896" cy="43542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2CAA5C8-8A52-4858-ABF1-2205CFE6B2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52676" y="3718066"/>
            <a:ext cx="2462896" cy="43542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1713FD-7946-C26C-7AEB-8180F784F0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C6C49390-2690-1345-7D58-444C42CC1F3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  <p:pic>
          <p:nvPicPr>
            <p:cNvPr id="11" name="図 10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922DCCD8-5EBB-9916-86BF-276B2487065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9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>
            <a:extLst>
              <a:ext uri="{FF2B5EF4-FFF2-40B4-BE49-F238E27FC236}">
                <a16:creationId xmlns:a16="http://schemas.microsoft.com/office/drawing/2014/main" id="{061EB2BD-E359-4770-90FD-82DA0899DE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668645" y="2335175"/>
            <a:ext cx="5901439" cy="4066384"/>
          </a:xfrm>
          <a:prstGeom prst="rect">
            <a:avLst/>
          </a:prstGeom>
          <a:noFill/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3ADB31-BA25-4DF5-ECDB-EA8C69795A7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796639FA-0D02-3131-DDD6-E004223094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2" name="図 11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20B1162E-8A22-AE7B-4D2F-05619D0806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10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B0A922C-21DE-DDFC-E9BC-A80C4910973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8" name="図 7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C2133480-3FAF-27CB-0C3D-5D98C334C7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9" name="図 8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66AA64F1-7C8F-3262-FF1A-477E57E251A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pic>
        <p:nvPicPr>
          <p:cNvPr id="11" name="コンテンツ プレースホルダー 1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19D6D97-46FD-0876-49AC-2157F535A3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138" y="3569938"/>
            <a:ext cx="8664575" cy="2713736"/>
          </a:xfrm>
        </p:spPr>
      </p:pic>
    </p:spTree>
    <p:extLst>
      <p:ext uri="{BB962C8B-B14F-4D97-AF65-F5344CB8AC3E}">
        <p14:creationId xmlns:p14="http://schemas.microsoft.com/office/powerpoint/2010/main" val="305308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862C6ED-A8CC-0986-D893-0CE623855E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3E08C0C3-20A8-7E8E-D995-5E8B358603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C822FA1-0E8A-4C5D-78D9-8E60ED6406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174B0E4-04E7-24CD-00C6-6526309BFF8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25044" y="1600819"/>
            <a:ext cx="9324462" cy="4894785"/>
            <a:chOff x="1625044" y="1600819"/>
            <a:chExt cx="9324462" cy="4894785"/>
          </a:xfrm>
        </p:grpSpPr>
        <p:pic>
          <p:nvPicPr>
            <p:cNvPr id="3" name="図 2" descr="ダイアグラム&#10;&#10;自動的に生成された説明">
              <a:extLst>
                <a:ext uri="{FF2B5EF4-FFF2-40B4-BE49-F238E27FC236}">
                  <a16:creationId xmlns:a16="http://schemas.microsoft.com/office/drawing/2014/main" id="{E9AF620A-E462-5997-8D3B-57C6D7F22F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057" y="1634044"/>
              <a:ext cx="3749040" cy="4861560"/>
            </a:xfrm>
            <a:prstGeom prst="rect">
              <a:avLst/>
            </a:prstGeom>
          </p:spPr>
        </p:pic>
        <p:pic>
          <p:nvPicPr>
            <p:cNvPr id="12" name="図 1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BF065578-092D-5118-5B1B-C2CA36BCA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044" y="2081666"/>
              <a:ext cx="381053" cy="504896"/>
            </a:xfrm>
            <a:prstGeom prst="rect">
              <a:avLst/>
            </a:prstGeom>
          </p:spPr>
        </p:pic>
        <p:pic>
          <p:nvPicPr>
            <p:cNvPr id="14" name="図 1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65EA0E8-1D37-6B1C-B20A-6ED020E1A1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584" y="2081666"/>
              <a:ext cx="390580" cy="500133"/>
            </a:xfrm>
            <a:prstGeom prst="rect">
              <a:avLst/>
            </a:prstGeom>
          </p:spPr>
        </p:pic>
        <p:pic>
          <p:nvPicPr>
            <p:cNvPr id="16" name="図 15" descr="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B7ED92B1-C6E6-2E05-359E-F72CB2FAF8B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4336" y="1600819"/>
              <a:ext cx="3265170" cy="4861560"/>
            </a:xfrm>
            <a:prstGeom prst="rect">
              <a:avLst/>
            </a:prstGeom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4870C5C4-F97A-096A-CC8E-F972D5C85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6418" y="3781353"/>
              <a:ext cx="687519" cy="398761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650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877636A-ED72-695A-CF9C-04B25F883F3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3E08C0C3-20A8-7E8E-D995-5E8B358603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C822FA1-0E8A-4C5D-78D9-8E60ED6406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9B227CF-A850-9F14-5540-88B2B000D5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25044" y="1549953"/>
            <a:ext cx="9748488" cy="4912426"/>
            <a:chOff x="1625044" y="1549953"/>
            <a:chExt cx="9748488" cy="4912426"/>
          </a:xfrm>
        </p:grpSpPr>
        <p:pic>
          <p:nvPicPr>
            <p:cNvPr id="12" name="図 1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BF065578-092D-5118-5B1B-C2CA36BCA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044" y="2081666"/>
              <a:ext cx="381053" cy="504896"/>
            </a:xfrm>
            <a:prstGeom prst="rect">
              <a:avLst/>
            </a:prstGeom>
          </p:spPr>
        </p:pic>
        <p:pic>
          <p:nvPicPr>
            <p:cNvPr id="14" name="図 1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65EA0E8-1D37-6B1C-B20A-6ED020E1A1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584" y="2081666"/>
              <a:ext cx="390580" cy="500133"/>
            </a:xfrm>
            <a:prstGeom prst="rect">
              <a:avLst/>
            </a:prstGeom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4870C5C4-F97A-096A-CC8E-F972D5C85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6418" y="3781353"/>
              <a:ext cx="687519" cy="398761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 descr="図形, 円&#10;&#10;自動的に生成された説明">
              <a:extLst>
                <a:ext uri="{FF2B5EF4-FFF2-40B4-BE49-F238E27FC236}">
                  <a16:creationId xmlns:a16="http://schemas.microsoft.com/office/drawing/2014/main" id="{B5EDA51B-4FC8-DEC5-E4DD-F8A34FC12E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643" y="1600819"/>
              <a:ext cx="3402330" cy="4861560"/>
            </a:xfrm>
            <a:prstGeom prst="rect">
              <a:avLst/>
            </a:prstGeom>
          </p:spPr>
        </p:pic>
        <p:pic>
          <p:nvPicPr>
            <p:cNvPr id="6" name="図 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0D300BC-B15A-E4FC-4455-40A8B277E8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842" y="1549953"/>
              <a:ext cx="3615690" cy="4861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4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A1F941-5ACD-59A4-29D8-E24F659A416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3E08C0C3-20A8-7E8E-D995-5E8B358603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C822FA1-0E8A-4C5D-78D9-8E60ED6406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D7D59B-2122-F22B-C103-54AF96F9A5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25044" y="1273228"/>
            <a:ext cx="10130859" cy="5059622"/>
            <a:chOff x="1625044" y="1273228"/>
            <a:chExt cx="10130859" cy="5059622"/>
          </a:xfrm>
        </p:grpSpPr>
        <p:pic>
          <p:nvPicPr>
            <p:cNvPr id="12" name="図 1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BF065578-092D-5118-5B1B-C2CA36BCA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044" y="2081666"/>
              <a:ext cx="381053" cy="504896"/>
            </a:xfrm>
            <a:prstGeom prst="rect">
              <a:avLst/>
            </a:prstGeom>
          </p:spPr>
        </p:pic>
        <p:pic>
          <p:nvPicPr>
            <p:cNvPr id="14" name="図 1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65EA0E8-1D37-6B1C-B20A-6ED020E1A1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584" y="2081666"/>
              <a:ext cx="390580" cy="500133"/>
            </a:xfrm>
            <a:prstGeom prst="rect">
              <a:avLst/>
            </a:prstGeom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4870C5C4-F97A-096A-CC8E-F972D5C85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6418" y="3781353"/>
              <a:ext cx="687519" cy="398761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 descr="設計図&#10;&#10;中程度の精度で自動的に生成された説明">
              <a:extLst>
                <a:ext uri="{FF2B5EF4-FFF2-40B4-BE49-F238E27FC236}">
                  <a16:creationId xmlns:a16="http://schemas.microsoft.com/office/drawing/2014/main" id="{6B01C660-C467-9447-3D54-B71D97F89D3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057" y="1471290"/>
              <a:ext cx="3135630" cy="4861560"/>
            </a:xfrm>
            <a:prstGeom prst="rect">
              <a:avLst/>
            </a:prstGeom>
          </p:spPr>
        </p:pic>
        <p:pic>
          <p:nvPicPr>
            <p:cNvPr id="6" name="図 5" descr="図形, 円&#10;&#10;自動的に生成された説明">
              <a:extLst>
                <a:ext uri="{FF2B5EF4-FFF2-40B4-BE49-F238E27FC236}">
                  <a16:creationId xmlns:a16="http://schemas.microsoft.com/office/drawing/2014/main" id="{19E0E13E-1D8D-74B1-AEB1-F1AFE8834DE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7323" y="1273228"/>
              <a:ext cx="3878580" cy="4861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98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E0B937-836B-F9C0-DCA5-31EDE4B40A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3E08C0C3-20A8-7E8E-D995-5E8B358603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C822FA1-0E8A-4C5D-78D9-8E60ED6406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3735678-FE2B-9731-F6BB-B889882B243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25044" y="1518056"/>
            <a:ext cx="9745726" cy="4768364"/>
            <a:chOff x="1625044" y="1518056"/>
            <a:chExt cx="9745726" cy="4768364"/>
          </a:xfrm>
        </p:grpSpPr>
        <p:pic>
          <p:nvPicPr>
            <p:cNvPr id="12" name="図 1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BF065578-092D-5118-5B1B-C2CA36BCA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044" y="2081666"/>
              <a:ext cx="381053" cy="504896"/>
            </a:xfrm>
            <a:prstGeom prst="rect">
              <a:avLst/>
            </a:prstGeom>
          </p:spPr>
        </p:pic>
        <p:pic>
          <p:nvPicPr>
            <p:cNvPr id="14" name="図 1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65EA0E8-1D37-6B1C-B20A-6ED020E1A1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6397" y="2086429"/>
              <a:ext cx="390580" cy="500133"/>
            </a:xfrm>
            <a:prstGeom prst="rect">
              <a:avLst/>
            </a:prstGeom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4870C5C4-F97A-096A-CC8E-F972D5C85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77424" y="3850104"/>
              <a:ext cx="687519" cy="398761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 descr="図形, 円&#10;&#10;自動的に生成された説明">
              <a:extLst>
                <a:ext uri="{FF2B5EF4-FFF2-40B4-BE49-F238E27FC236}">
                  <a16:creationId xmlns:a16="http://schemas.microsoft.com/office/drawing/2014/main" id="{82FAE2BB-B0AD-FED2-A2AF-0764E748C5D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92" y="2032555"/>
              <a:ext cx="3640455" cy="4253865"/>
            </a:xfrm>
            <a:prstGeom prst="rect">
              <a:avLst/>
            </a:prstGeom>
          </p:spPr>
        </p:pic>
        <p:pic>
          <p:nvPicPr>
            <p:cNvPr id="8" name="図 7" descr="シャツ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C4113BD-1813-AB00-75F1-B122A9EDE8B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2245" y="1518056"/>
              <a:ext cx="3438525" cy="4504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69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810BFAE-AD5C-8061-E591-80C6B2CFE86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6" name="図 5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B3080725-89AE-4614-7A6B-019BB2901AE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7" name="図 6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CCD16895-5B87-AD35-33B4-69F4A0DCD9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16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8B614A-3070-0820-256A-E617DD126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7226397" cy="2081664"/>
            <a:chOff x="0" y="2"/>
            <a:chExt cx="7226397" cy="2081664"/>
          </a:xfrm>
        </p:grpSpPr>
        <p:pic>
          <p:nvPicPr>
            <p:cNvPr id="7" name="図 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3E08C0C3-20A8-7E8E-D995-5E8B358603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90057" cy="2081664"/>
            </a:xfrm>
            <a:prstGeom prst="rect">
              <a:avLst/>
            </a:prstGeom>
          </p:spPr>
        </p:pic>
        <p:pic>
          <p:nvPicPr>
            <p:cNvPr id="10" name="図 9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C822FA1-0E8A-4C5D-78D9-8E60ED64064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190" y="362396"/>
              <a:ext cx="4923207" cy="1238423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4CF81CA-D32C-E96F-7764-6E3EE879D74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25044" y="1600819"/>
            <a:ext cx="9324462" cy="4894785"/>
            <a:chOff x="1625044" y="1600819"/>
            <a:chExt cx="9324462" cy="4894785"/>
          </a:xfrm>
        </p:grpSpPr>
        <p:pic>
          <p:nvPicPr>
            <p:cNvPr id="3" name="図 2" descr="ダイアグラム&#10;&#10;自動的に生成された説明">
              <a:extLst>
                <a:ext uri="{FF2B5EF4-FFF2-40B4-BE49-F238E27FC236}">
                  <a16:creationId xmlns:a16="http://schemas.microsoft.com/office/drawing/2014/main" id="{E9AF620A-E462-5997-8D3B-57C6D7F22F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057" y="1634044"/>
              <a:ext cx="3749040" cy="4861560"/>
            </a:xfrm>
            <a:prstGeom prst="rect">
              <a:avLst/>
            </a:prstGeom>
          </p:spPr>
        </p:pic>
        <p:pic>
          <p:nvPicPr>
            <p:cNvPr id="12" name="図 11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BF065578-092D-5118-5B1B-C2CA36BCAC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044" y="2081666"/>
              <a:ext cx="381053" cy="504896"/>
            </a:xfrm>
            <a:prstGeom prst="rect">
              <a:avLst/>
            </a:prstGeom>
          </p:spPr>
        </p:pic>
        <p:pic>
          <p:nvPicPr>
            <p:cNvPr id="14" name="図 1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65EA0E8-1D37-6B1C-B20A-6ED020E1A1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584" y="2081666"/>
              <a:ext cx="390580" cy="500133"/>
            </a:xfrm>
            <a:prstGeom prst="rect">
              <a:avLst/>
            </a:prstGeom>
          </p:spPr>
        </p:pic>
        <p:pic>
          <p:nvPicPr>
            <p:cNvPr id="16" name="図 15" descr="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B7ED92B1-C6E6-2E05-359E-F72CB2FAF8B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4336" y="1600819"/>
              <a:ext cx="3265170" cy="4861560"/>
            </a:xfrm>
            <a:prstGeom prst="rect">
              <a:avLst/>
            </a:prstGeom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4870C5C4-F97A-096A-CC8E-F972D5C85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6418" y="3781353"/>
              <a:ext cx="687519" cy="398761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632903"/>
      </p:ext>
    </p:extLst>
  </p:cSld>
  <p:clrMapOvr>
    <a:masterClrMapping/>
  </p:clrMapOvr>
</p:sld>
</file>

<file path=ppt/theme/theme1.xml><?xml version="1.0" encoding="utf-8"?>
<a:theme xmlns:a="http://schemas.openxmlformats.org/drawingml/2006/main" name="Compass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FD24133F-C9E1-4445-BC2F-BDF60C1C0EA0}" vid="{AFD28342-7C6A-4DC6-ACD8-2A2F393BFD4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304</TotalTime>
  <Words>435</Words>
  <Application>Microsoft Office PowerPoint</Application>
  <PresentationFormat>ワイド画面</PresentationFormat>
  <Paragraphs>28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メイリオ</vt:lpstr>
      <vt:lpstr>游ゴシック</vt:lpstr>
      <vt:lpstr>Arial</vt:lpstr>
      <vt:lpstr>Compass2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相澤 フヨ子</dc:creator>
  <cp:lastModifiedBy>相澤 フヨ子</cp:lastModifiedBy>
  <cp:revision>19</cp:revision>
  <dcterms:created xsi:type="dcterms:W3CDTF">2022-05-02T02:45:47Z</dcterms:created>
  <dcterms:modified xsi:type="dcterms:W3CDTF">2022-06-02T05:19:29Z</dcterms:modified>
</cp:coreProperties>
</file>